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4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05495E"/>
    <a:srgbClr val="00AEEF"/>
    <a:srgbClr val="41A7BF"/>
    <a:srgbClr val="0E6794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94994" autoAdjust="0"/>
  </p:normalViewPr>
  <p:slideViewPr>
    <p:cSldViewPr>
      <p:cViewPr varScale="1">
        <p:scale>
          <a:sx n="74" d="100"/>
          <a:sy n="74" d="100"/>
        </p:scale>
        <p:origin x="-7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11.11.2019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722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17376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56602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70194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44619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93051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15789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7538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1880" y="5733256"/>
            <a:ext cx="2664296" cy="432048"/>
          </a:xfrm>
        </p:spPr>
        <p:txBody>
          <a:bodyPr>
            <a:noAutofit/>
          </a:bodyPr>
          <a:lstStyle/>
          <a:p>
            <a:r>
              <a:rPr lang="ru-RU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</a:t>
            </a:r>
            <a:r>
              <a:rPr lang="en-US" sz="28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763688" y="2060848"/>
            <a:ext cx="5832648" cy="20162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МОЛИТВА ПРО НЕБАЧЕНІ БЛАГОСЛОВЕННЯ</a:t>
            </a:r>
            <a:endParaRPr lang="ru-RU" sz="3400" spc="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7844" y="5661248"/>
            <a:ext cx="2808312" cy="432048"/>
          </a:xfrm>
        </p:spPr>
        <p:txBody>
          <a:bodyPr>
            <a:noAutofit/>
          </a:bodyPr>
          <a:lstStyle/>
          <a:p>
            <a:r>
              <a:rPr lang="ru-RU" sz="24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14</a:t>
            </a:r>
            <a:r>
              <a:rPr lang="en-US" sz="24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4:1</a:t>
            </a:r>
            <a:endParaRPr lang="ru-RU" sz="24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Благословенний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Господь, моя, 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_____,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скеля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руки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мої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навчає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до божественного бою у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благовісті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пальці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мої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до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війни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за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організацію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нової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церкви!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153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7844" y="5661248"/>
            <a:ext cx="2808312" cy="432048"/>
          </a:xfrm>
        </p:spPr>
        <p:txBody>
          <a:bodyPr>
            <a:noAutofit/>
          </a:bodyPr>
          <a:lstStyle/>
          <a:p>
            <a:r>
              <a:rPr lang="ru-RU" sz="24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14</a:t>
            </a:r>
            <a:r>
              <a:rPr lang="en-US" sz="24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4:2</a:t>
            </a:r>
            <a:endParaRPr lang="ru-RU" sz="24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моє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й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твердиня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моя,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фортеця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моя та моя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охорона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мені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Всемогутній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Бог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щит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 до Тебе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вдаюся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народ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підбиваєш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під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мене!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352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7844" y="5661248"/>
            <a:ext cx="2808312" cy="432048"/>
          </a:xfrm>
        </p:spPr>
        <p:txBody>
          <a:bodyPr>
            <a:noAutofit/>
          </a:bodyPr>
          <a:lstStyle/>
          <a:p>
            <a:r>
              <a:rPr lang="ru-RU" sz="24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14</a:t>
            </a:r>
            <a:r>
              <a:rPr lang="en-US" sz="24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4:9</a:t>
            </a:r>
            <a:endParaRPr lang="ru-RU" sz="24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280831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Боже, я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пісню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нову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заспіваю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Тобі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Всевишній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Славний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Боже, на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гітарі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заграю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Тобі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317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7844" y="5661248"/>
            <a:ext cx="2808312" cy="432048"/>
          </a:xfrm>
        </p:spPr>
        <p:txBody>
          <a:bodyPr>
            <a:noAutofit/>
          </a:bodyPr>
          <a:lstStyle/>
          <a:p>
            <a:r>
              <a:rPr lang="ru-RU" sz="24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14</a:t>
            </a:r>
            <a:r>
              <a:rPr lang="en-US" sz="24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4:10</a:t>
            </a:r>
            <a:endParaRPr lang="ru-RU" sz="24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09634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перемогу президентам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подаєш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рятуєш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слугу-баптиста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як Давида,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раба,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лихого меча!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431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7844" y="5661248"/>
            <a:ext cx="2808312" cy="432048"/>
          </a:xfrm>
        </p:spPr>
        <p:txBody>
          <a:bodyPr>
            <a:noAutofit/>
          </a:bodyPr>
          <a:lstStyle/>
          <a:p>
            <a:r>
              <a:rPr lang="ru-RU" sz="24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14</a:t>
            </a:r>
            <a:r>
              <a:rPr lang="en-US" sz="24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4:12</a:t>
            </a:r>
            <a:endParaRPr lang="ru-RU" sz="24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31236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Щоб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були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сини-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баптисти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наші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немов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саджанці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виплекані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їхній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молодості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наші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дочки </a:t>
            </a: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немов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наріжні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стовпи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витесані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 окрасу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палати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280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7844" y="5661248"/>
            <a:ext cx="2808312" cy="432048"/>
          </a:xfrm>
        </p:spPr>
        <p:txBody>
          <a:bodyPr>
            <a:noAutofit/>
          </a:bodyPr>
          <a:lstStyle/>
          <a:p>
            <a:r>
              <a:rPr lang="ru-RU" sz="24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14</a:t>
            </a:r>
            <a:r>
              <a:rPr lang="en-US" sz="24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4:13</a:t>
            </a:r>
            <a:endParaRPr lang="ru-RU" sz="24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5283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Повні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наші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Доми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молитви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вони духовно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видають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найрізніше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котяться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тисячами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новонавернених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наші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церкви, десятками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тисяч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по наших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місіях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розплоджуються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1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7844" y="5661248"/>
            <a:ext cx="2808312" cy="432048"/>
          </a:xfrm>
        </p:spPr>
        <p:txBody>
          <a:bodyPr>
            <a:noAutofit/>
          </a:bodyPr>
          <a:lstStyle/>
          <a:p>
            <a:r>
              <a:rPr lang="ru-RU" sz="24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14</a:t>
            </a:r>
            <a:r>
              <a:rPr lang="en-US" sz="24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4:14</a:t>
            </a:r>
            <a:endParaRPr lang="ru-RU" sz="24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5283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Слуги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Твої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баптисти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навертають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багато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душ,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немає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відпадінь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немає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хвороби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і на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вулицях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наших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навколо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наших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нових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церков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нема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нарікань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3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7844" y="5661248"/>
            <a:ext cx="2808312" cy="432048"/>
          </a:xfrm>
        </p:spPr>
        <p:txBody>
          <a:bodyPr>
            <a:noAutofit/>
          </a:bodyPr>
          <a:lstStyle/>
          <a:p>
            <a:r>
              <a:rPr lang="ru-RU" sz="24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14</a:t>
            </a:r>
            <a:r>
              <a:rPr lang="en-US" sz="24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4:15</a:t>
            </a:r>
            <a:endParaRPr lang="ru-RU" sz="24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Блаженний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народ,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йому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так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ведеться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блаженний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щирий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святий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християнський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люд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Господь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Всемогутній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йому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Бог! </a:t>
            </a:r>
          </a:p>
        </p:txBody>
      </p:sp>
    </p:spTree>
    <p:extLst>
      <p:ext uri="{BB962C8B-B14F-4D97-AF65-F5344CB8AC3E}">
        <p14:creationId xmlns:p14="http://schemas.microsoft.com/office/powerpoint/2010/main" val="1277471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40</Words>
  <Application>Microsoft Office PowerPoint</Application>
  <PresentationFormat>Экран (4:3)</PresentationFormat>
  <Paragraphs>51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ПСАЛОМ 144</vt:lpstr>
      <vt:lpstr>ПСАЛОМ 144:1</vt:lpstr>
      <vt:lpstr>ПСАЛОМ 144:2</vt:lpstr>
      <vt:lpstr>ПСАЛОМ 144:9</vt:lpstr>
      <vt:lpstr>ПСАЛОМ 144:10</vt:lpstr>
      <vt:lpstr>ПСАЛОМ 144:12</vt:lpstr>
      <vt:lpstr>ПСАЛОМ 144:13</vt:lpstr>
      <vt:lpstr>ПСАЛОМ 144:14</vt:lpstr>
      <vt:lpstr>ПСАЛОМ 144:15</vt:lpstr>
    </vt:vector>
  </TitlesOfParts>
  <Company>Light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Admin</cp:lastModifiedBy>
  <cp:revision>172</cp:revision>
  <dcterms:created xsi:type="dcterms:W3CDTF">2011-03-25T18:27:23Z</dcterms:created>
  <dcterms:modified xsi:type="dcterms:W3CDTF">2019-11-11T20:16:49Z</dcterms:modified>
</cp:coreProperties>
</file>